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61" r:id="rId2"/>
    <p:sldId id="257" r:id="rId3"/>
    <p:sldId id="258" r:id="rId4"/>
    <p:sldId id="262" r:id="rId5"/>
    <p:sldId id="259" r:id="rId6"/>
    <p:sldId id="260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2A0DF-3D57-4D02-A4AF-1C1EC520CE2C}" type="datetimeFigureOut">
              <a:rPr lang="id-ID" smtClean="0"/>
              <a:t>16/09/2013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C8E71-F6EC-4052-B4A5-56E0FFA150C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1252-3995-4444-916C-A7CA034D84D1}" type="datetime1">
              <a:rPr lang="id-ID" smtClean="0"/>
              <a:t>16/09/2013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Dit. Perjanjian Ekososbud, Kementerian Luar Negeri</a:t>
            </a:r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15CB4F-4D23-4B54-9734-BE94B429CDE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54A-315B-41C4-A999-8461D2848008}" type="datetime1">
              <a:rPr lang="id-ID" smtClean="0"/>
              <a:t>16/09/2013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Dit. Perjanjian Ekososbud, Kementerian Luar Negeri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CB4F-4D23-4B54-9734-BE94B429CDE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15CB4F-4D23-4B54-9734-BE94B429CDE5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929D5-CD8D-4F7E-B6AE-06B807F4CD6B}" type="datetime1">
              <a:rPr lang="id-ID" smtClean="0"/>
              <a:t>16/09/2013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Dit. Perjanjian Ekososbud, Kementerian Luar Negeri</a:t>
            </a:r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ECC8-D8E6-44EE-B55F-CD411D232B16}" type="datetime1">
              <a:rPr lang="id-ID" smtClean="0"/>
              <a:t>16/09/2013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Dit. Perjanjian Ekososbud, Kementerian Luar Negeri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15CB4F-4D23-4B54-9734-BE94B429CDE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Dit. Perjanjian Ekososbud, Kementerian Luar Negeri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B5CC-BD43-4783-A84A-FBE4252240ED}" type="datetime1">
              <a:rPr lang="id-ID" smtClean="0"/>
              <a:t>16/09/2013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15CB4F-4D23-4B54-9734-BE94B429CDE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C5404E-FD2D-45B6-8E8E-B96B543FCD43}" type="datetime1">
              <a:rPr lang="id-ID" smtClean="0"/>
              <a:t>16/09/2013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Dit. Perjanjian Ekososbud, Kementerian Luar Negeri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CB4F-4D23-4B54-9734-BE94B429CDE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BA9F-2BE1-4DDA-8286-352B46EBC217}" type="datetime1">
              <a:rPr lang="id-ID" smtClean="0"/>
              <a:t>16/09/2013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id-ID" smtClean="0"/>
              <a:t>Dit. Perjanjian Ekososbud, Kementerian Luar Negeri</a:t>
            </a:r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15CB4F-4D23-4B54-9734-BE94B429CDE5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D2FA-1715-4A98-939F-397BFC52A0C9}" type="datetime1">
              <a:rPr lang="id-ID" smtClean="0"/>
              <a:t>16/09/2013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Dit. Perjanjian Ekososbud, Kementerian Luar Negeri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15CB4F-4D23-4B54-9734-BE94B429CDE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71BB-CEEE-46B3-87EA-D0084C797F05}" type="datetime1">
              <a:rPr lang="id-ID" smtClean="0"/>
              <a:t>16/09/2013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Dit. Perjanjian Ekososbud, Kementerian Luar Negeri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15CB4F-4D23-4B54-9734-BE94B429CDE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15CB4F-4D23-4B54-9734-BE94B429CDE5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0CD9-4E5A-4E5A-AB94-297A7CDEA06B}" type="datetime1">
              <a:rPr lang="id-ID" smtClean="0"/>
              <a:t>16/09/2013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id-ID" smtClean="0"/>
              <a:t>Dit. Perjanjian Ekososbud, Kementerian Luar Negeri</a:t>
            </a:r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15CB4F-4D23-4B54-9734-BE94B429CDE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7B29C2-0250-4FAA-8CAB-28F30B6D6BDA}" type="datetime1">
              <a:rPr lang="id-ID" smtClean="0"/>
              <a:t>16/09/2013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id-ID" smtClean="0"/>
              <a:t>Dit. Perjanjian Ekososbud, Kementerian Luar Negeri</a:t>
            </a:r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70FB5FB-847C-4F5D-BE0E-1B03638BCDDA}" type="datetime1">
              <a:rPr lang="id-ID" smtClean="0"/>
              <a:t>16/09/2013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id-ID" smtClean="0"/>
              <a:t>Dit. Perjanjian Ekososbud, Kementerian Luar Negeri</a:t>
            </a:r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15CB4F-4D23-4B54-9734-BE94B429CDE5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109666"/>
          </a:xfrm>
        </p:spPr>
        <p:txBody>
          <a:bodyPr/>
          <a:lstStyle/>
          <a:p>
            <a:r>
              <a:rPr lang="id-ID" b="0" dirty="0" smtClean="0"/>
              <a:t>Forum badan koordinasi kehumasan pemerintah (bakohumas)</a:t>
            </a:r>
          </a:p>
          <a:p>
            <a:r>
              <a:rPr lang="id-ID" b="0" dirty="0" smtClean="0"/>
              <a:t>Bogor, 16 september 2013</a:t>
            </a:r>
            <a:endParaRPr lang="id-ID" b="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643998" cy="1752600"/>
          </a:xfrm>
        </p:spPr>
        <p:txBody>
          <a:bodyPr>
            <a:noAutofit/>
          </a:bodyPr>
          <a:lstStyle/>
          <a:p>
            <a:r>
              <a:rPr lang="id-ID" sz="3000" dirty="0" smtClean="0"/>
              <a:t>PERAN PERJANJIAN INTERNASIONAL DALAM MEMBANGUN HUBUNGAN BILATERAL DI BIDANG KERJASAMA TEKNIK</a:t>
            </a:r>
            <a:endParaRPr lang="id-ID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581653" y="4566360"/>
            <a:ext cx="59907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600" dirty="0" smtClean="0"/>
              <a:t>Disampaikan oleh</a:t>
            </a:r>
          </a:p>
          <a:p>
            <a:pPr algn="ctr"/>
            <a:r>
              <a:rPr lang="id-ID" sz="1600" dirty="0" smtClean="0"/>
              <a:t>L. Amrih Jinangkung</a:t>
            </a:r>
          </a:p>
          <a:p>
            <a:pPr algn="ctr"/>
            <a:r>
              <a:rPr lang="id-ID" sz="1600" dirty="0" smtClean="0"/>
              <a:t>Direktorat Perjanjian Internasional Ekonomi dan Sosial Budaya</a:t>
            </a:r>
          </a:p>
          <a:p>
            <a:pPr algn="ctr"/>
            <a:r>
              <a:rPr lang="id-ID" sz="1600" dirty="0" smtClean="0"/>
              <a:t>Kementerian Luar Negeri</a:t>
            </a:r>
            <a:endParaRPr lang="id-ID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CB4F-4D23-4B54-9734-BE94B429CDE5}" type="slidenum">
              <a:rPr lang="id-ID" smtClean="0"/>
              <a:t>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838572" cy="365760"/>
          </a:xfrm>
        </p:spPr>
        <p:txBody>
          <a:bodyPr/>
          <a:lstStyle/>
          <a:p>
            <a:r>
              <a:rPr lang="id-ID" dirty="0" smtClean="0">
                <a:solidFill>
                  <a:srgbClr val="7030A0"/>
                </a:solidFill>
              </a:rPr>
              <a:t>Dit. Perjanjian Ekososbud, Kementerian Luar Negeri</a:t>
            </a:r>
            <a:endParaRPr lang="id-ID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4400" dirty="0" smtClean="0"/>
              <a:t>T E R I M A   K A S I H</a:t>
            </a:r>
          </a:p>
          <a:p>
            <a:pPr algn="ctr"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37297" y="4429132"/>
            <a:ext cx="57983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Direktorat Perjanjian Internasional Ekososbud</a:t>
            </a:r>
          </a:p>
          <a:p>
            <a:r>
              <a:rPr lang="id-ID" dirty="0" smtClean="0"/>
              <a:t>Kementerian Luar Negeri, Gedung Utama lt. 11</a:t>
            </a:r>
          </a:p>
          <a:p>
            <a:r>
              <a:rPr lang="id-ID" dirty="0" smtClean="0"/>
              <a:t>Jl. Taman Pejambon no. 6, Jakarta 10110</a:t>
            </a:r>
          </a:p>
          <a:p>
            <a:r>
              <a:rPr lang="id-ID" dirty="0" smtClean="0"/>
              <a:t>Telp. 385 8015</a:t>
            </a:r>
          </a:p>
          <a:p>
            <a:r>
              <a:rPr lang="id-ID" dirty="0" smtClean="0"/>
              <a:t>Fax. 352 3302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CB4F-4D23-4B54-9734-BE94B429CDE5}" type="slidenum">
              <a:rPr lang="id-ID" smtClean="0"/>
              <a:t>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981448" cy="365760"/>
          </a:xfrm>
        </p:spPr>
        <p:txBody>
          <a:bodyPr/>
          <a:lstStyle/>
          <a:p>
            <a:r>
              <a:rPr lang="id-ID" dirty="0" smtClean="0">
                <a:solidFill>
                  <a:srgbClr val="002060"/>
                </a:solidFill>
              </a:rPr>
              <a:t>Dit. Perjanjian Ekososbud, Kementerian Luar Negeri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OUTLINE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r>
              <a:rPr lang="id-ID" sz="3200" dirty="0" smtClean="0"/>
              <a:t>Kerjasama teknik – hubungan internasional</a:t>
            </a:r>
          </a:p>
          <a:p>
            <a:r>
              <a:rPr lang="id-ID" sz="3200" dirty="0" smtClean="0"/>
              <a:t>Peran hukum internasional</a:t>
            </a:r>
          </a:p>
          <a:p>
            <a:r>
              <a:rPr lang="id-ID" sz="3200" dirty="0" smtClean="0"/>
              <a:t>Elemen perjanjian</a:t>
            </a:r>
          </a:p>
          <a:p>
            <a:r>
              <a:rPr lang="id-ID" sz="3200" dirty="0" smtClean="0"/>
              <a:t>Kesimpulan</a:t>
            </a:r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CB4F-4D23-4B54-9734-BE94B429CDE5}" type="slidenum">
              <a:rPr lang="id-ID" smtClean="0"/>
              <a:t>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767134" cy="365760"/>
          </a:xfrm>
        </p:spPr>
        <p:txBody>
          <a:bodyPr/>
          <a:lstStyle/>
          <a:p>
            <a:r>
              <a:rPr lang="id-ID" dirty="0" smtClean="0">
                <a:solidFill>
                  <a:srgbClr val="002060"/>
                </a:solidFill>
              </a:rPr>
              <a:t>Dit. Perjanjian Ekososbud, Kementerian Luar Negeri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Kerjasama Teknik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Pengertian, issues:</a:t>
            </a:r>
          </a:p>
          <a:p>
            <a:r>
              <a:rPr lang="id-ID" dirty="0" smtClean="0"/>
              <a:t>Program/kegiatan yang ditujukan untuk peningkatan kapasitas (Colombo Plan: peningkatan SDM di kawasan Asia Pasifik)</a:t>
            </a:r>
          </a:p>
          <a:p>
            <a:r>
              <a:rPr lang="id-ID" dirty="0" smtClean="0"/>
              <a:t>Salah satu elemen dalam politik luar negeri</a:t>
            </a:r>
          </a:p>
          <a:p>
            <a:r>
              <a:rPr lang="id-ID" dirty="0" smtClean="0"/>
              <a:t>Bentuk hubungan: donor – recepient, partner countries</a:t>
            </a:r>
          </a:p>
          <a:p>
            <a:r>
              <a:rPr lang="id-ID" dirty="0" smtClean="0"/>
              <a:t>Melibatkan dua negara atau lebih</a:t>
            </a:r>
          </a:p>
          <a:p>
            <a:r>
              <a:rPr lang="id-ID" dirty="0" smtClean="0"/>
              <a:t>Jumlah dana yang relatif besar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CB4F-4D23-4B54-9734-BE94B429CDE5}" type="slidenum">
              <a:rPr lang="id-ID" smtClean="0"/>
              <a:t>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838572" cy="365760"/>
          </a:xfrm>
        </p:spPr>
        <p:txBody>
          <a:bodyPr/>
          <a:lstStyle/>
          <a:p>
            <a:r>
              <a:rPr lang="id-ID" dirty="0" smtClean="0">
                <a:solidFill>
                  <a:srgbClr val="7030A0"/>
                </a:solidFill>
              </a:rPr>
              <a:t>Dit. Perjanjian Ekososbud, Kementerian Luar Negeri</a:t>
            </a:r>
            <a:endParaRPr lang="id-ID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Kerjasama Teknik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d-ID" i="1" dirty="0" smtClean="0"/>
          </a:p>
          <a:p>
            <a:pPr algn="ctr">
              <a:buNone/>
            </a:pP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Hak vs Kewajiban</a:t>
            </a:r>
          </a:p>
          <a:p>
            <a:pPr algn="ctr">
              <a:buNone/>
            </a:pP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Certainty and Predictability</a:t>
            </a:r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>
                <a:sym typeface="Wingdings" pitchFamily="2" charset="2"/>
              </a:rPr>
              <a:t></a:t>
            </a:r>
            <a:r>
              <a:rPr lang="id-ID" dirty="0" smtClean="0"/>
              <a:t>Memerlukan suatu </a:t>
            </a:r>
            <a:r>
              <a:rPr lang="id-ID" b="1" dirty="0" smtClean="0"/>
              <a:t>legal framework</a:t>
            </a:r>
            <a:r>
              <a:rPr lang="id-ID" dirty="0" smtClean="0"/>
              <a:t>: perjanjian internasional bidang KST</a:t>
            </a:r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CB4F-4D23-4B54-9734-BE94B429CDE5}" type="slidenum">
              <a:rPr lang="id-ID" smtClean="0"/>
              <a:t>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767134" cy="365760"/>
          </a:xfrm>
        </p:spPr>
        <p:txBody>
          <a:bodyPr/>
          <a:lstStyle/>
          <a:p>
            <a:r>
              <a:rPr lang="id-ID" dirty="0" smtClean="0">
                <a:solidFill>
                  <a:srgbClr val="002060"/>
                </a:solidFill>
              </a:rPr>
              <a:t>Dit. Perjanjian Ekososbud, Kementerian Luar Negeri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Peran Hukum Internasional dalam KST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d-ID" i="1" dirty="0" smtClean="0"/>
              <a:t>Legal framework </a:t>
            </a:r>
            <a:r>
              <a:rPr lang="id-ID" dirty="0" smtClean="0"/>
              <a:t>– perjanjian internasional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200" i="1" dirty="0" smtClean="0"/>
              <a:t>“Agreement on Technical Cooperation between the Government of the Republic of Indonesia and the Government of the Argentine Republic” </a:t>
            </a:r>
          </a:p>
          <a:p>
            <a:r>
              <a:rPr lang="id-ID" i="1" dirty="0" smtClean="0"/>
              <a:t>Certainty and predictability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id-ID" i="1" dirty="0" smtClean="0"/>
              <a:t>Rights and obligation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Ruang lingkup, tujuan kerjasama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- koridor operasional kerjasama</a:t>
            </a: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Landasan kerjasama</a:t>
            </a: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Panduan kerjasama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CB4F-4D23-4B54-9734-BE94B429CDE5}" type="slidenum">
              <a:rPr lang="id-ID" smtClean="0"/>
              <a:t>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910010" cy="365760"/>
          </a:xfrm>
        </p:spPr>
        <p:txBody>
          <a:bodyPr/>
          <a:lstStyle/>
          <a:p>
            <a:r>
              <a:rPr lang="id-ID" dirty="0" smtClean="0">
                <a:solidFill>
                  <a:srgbClr val="7030A0"/>
                </a:solidFill>
              </a:rPr>
              <a:t>Dit. Perjanjian Ekososbud, Kementerian Luar Negeri</a:t>
            </a:r>
            <a:endParaRPr lang="id-ID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Perjanjian Kerjasama Teknik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Elemen dasar:</a:t>
            </a:r>
          </a:p>
          <a:p>
            <a:r>
              <a:rPr lang="id-ID" dirty="0" smtClean="0"/>
              <a:t>Para pihak, status pihak ketiga</a:t>
            </a:r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 </a:t>
            </a:r>
            <a:endParaRPr lang="id-ID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2285992"/>
            <a:ext cx="8504238" cy="539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31" y="2857496"/>
            <a:ext cx="8472511" cy="222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30" y="5072074"/>
            <a:ext cx="8472512" cy="1328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CB4F-4D23-4B54-9734-BE94B429CDE5}" type="slidenum">
              <a:rPr lang="id-ID" smtClean="0"/>
              <a:t>6</a:t>
            </a:fld>
            <a:endParaRPr lang="id-ID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981448" cy="365760"/>
          </a:xfrm>
        </p:spPr>
        <p:txBody>
          <a:bodyPr/>
          <a:lstStyle/>
          <a:p>
            <a:r>
              <a:rPr lang="id-ID" dirty="0" smtClean="0">
                <a:solidFill>
                  <a:srgbClr val="7030A0"/>
                </a:solidFill>
              </a:rPr>
              <a:t>Dit. Perjanjian Ekososbud, Kementerian Luar Negeri</a:t>
            </a:r>
            <a:endParaRPr lang="id-ID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Perjanjian Kerjasama Teknik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Elemen dasar: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Tujuan dan ruang lingkup</a:t>
            </a:r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 </a:t>
            </a:r>
            <a:endParaRPr lang="id-ID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8" y="2714620"/>
            <a:ext cx="7924822" cy="3678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CB4F-4D23-4B54-9734-BE94B429CDE5}" type="slidenum">
              <a:rPr lang="id-ID" smtClean="0"/>
              <a:t>7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838572" cy="365760"/>
          </a:xfrm>
        </p:spPr>
        <p:txBody>
          <a:bodyPr/>
          <a:lstStyle/>
          <a:p>
            <a:r>
              <a:rPr lang="id-ID" dirty="0" smtClean="0">
                <a:solidFill>
                  <a:srgbClr val="7030A0"/>
                </a:solidFill>
              </a:rPr>
              <a:t>Dit. Perjanjian Ekososbud, Kementerian Luar Negeri</a:t>
            </a:r>
            <a:endParaRPr lang="id-ID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Perjanjian Kerjasama Teknik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4572000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Hak-hak dan kewajiban:</a:t>
            </a:r>
          </a:p>
          <a:p>
            <a:pPr>
              <a:buNone/>
            </a:pPr>
            <a:r>
              <a:rPr lang="id-ID" dirty="0" smtClean="0"/>
              <a:t>	- pendanaan, expertise</a:t>
            </a:r>
          </a:p>
          <a:p>
            <a:pPr>
              <a:buNone/>
            </a:pPr>
            <a:r>
              <a:rPr lang="id-ID" dirty="0" smtClean="0"/>
              <a:t>	- perlindungan IPR (transfer teknologi dll)</a:t>
            </a:r>
          </a:p>
          <a:p>
            <a:pPr>
              <a:buNone/>
            </a:pPr>
            <a:r>
              <a:rPr lang="id-ID" dirty="0" smtClean="0"/>
              <a:t>	- fasilitas operasional (visa, perpajakan dll)</a:t>
            </a:r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 </a:t>
            </a:r>
            <a:endParaRPr lang="id-ID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2"/>
            <a:ext cx="800578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333" y="5429264"/>
            <a:ext cx="8020071" cy="101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CB4F-4D23-4B54-9734-BE94B429CDE5}" type="slidenum">
              <a:rPr lang="id-ID" smtClean="0"/>
              <a:t>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124324" cy="365760"/>
          </a:xfrm>
        </p:spPr>
        <p:txBody>
          <a:bodyPr/>
          <a:lstStyle/>
          <a:p>
            <a:r>
              <a:rPr lang="id-ID" dirty="0" smtClean="0">
                <a:solidFill>
                  <a:srgbClr val="7030A0"/>
                </a:solidFill>
              </a:rPr>
              <a:t>Dit. Perjanjian Ekososbud, Kementerian Luar Negeri</a:t>
            </a:r>
            <a:endParaRPr lang="id-ID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u="sng" dirty="0" smtClean="0"/>
              <a:t>Kerjasama Teknik</a:t>
            </a:r>
          </a:p>
          <a:p>
            <a:pPr>
              <a:buNone/>
            </a:pPr>
            <a:endParaRPr lang="id-ID" u="sng" dirty="0" smtClean="0"/>
          </a:p>
          <a:p>
            <a:r>
              <a:rPr lang="id-ID" dirty="0" smtClean="0"/>
              <a:t>KST: hubungan hukum hak dan kewajiban antar negara</a:t>
            </a:r>
          </a:p>
          <a:p>
            <a:r>
              <a:rPr lang="id-ID" dirty="0" smtClean="0"/>
              <a:t>Memerlukan suatu legal framework yang menjamin </a:t>
            </a:r>
            <a:r>
              <a:rPr lang="id-ID" i="1" dirty="0" smtClean="0"/>
              <a:t>certainty </a:t>
            </a:r>
            <a:r>
              <a:rPr lang="id-ID" dirty="0" smtClean="0"/>
              <a:t>dan </a:t>
            </a:r>
            <a:r>
              <a:rPr lang="id-ID" i="1" dirty="0" smtClean="0"/>
              <a:t>predictability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CB4F-4D23-4B54-9734-BE94B429CDE5}" type="slidenum">
              <a:rPr lang="id-ID" smtClean="0"/>
              <a:t>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981448" cy="365760"/>
          </a:xfrm>
        </p:spPr>
        <p:txBody>
          <a:bodyPr/>
          <a:lstStyle/>
          <a:p>
            <a:r>
              <a:rPr lang="id-ID" dirty="0" smtClean="0">
                <a:solidFill>
                  <a:srgbClr val="7030A0"/>
                </a:solidFill>
              </a:rPr>
              <a:t>Dit. Perjanjian Ekososbud, Kementerian Luar Negeri</a:t>
            </a:r>
            <a:endParaRPr lang="id-ID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224</TotalTime>
  <Words>313</Words>
  <Application>Microsoft Office PowerPoint</Application>
  <PresentationFormat>On-screen Show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PERAN PERJANJIAN INTERNASIONAL DALAM MEMBANGUN HUBUNGAN BILATERAL DI BIDANG KERJASAMA TEKNIK</vt:lpstr>
      <vt:lpstr>OUTLINE</vt:lpstr>
      <vt:lpstr>Kerjasama Teknik</vt:lpstr>
      <vt:lpstr>Kerjasama Teknik</vt:lpstr>
      <vt:lpstr>Peran Hukum Internasional dalam KST</vt:lpstr>
      <vt:lpstr>Perjanjian Kerjasama Teknik</vt:lpstr>
      <vt:lpstr>Perjanjian Kerjasama Teknik</vt:lpstr>
      <vt:lpstr>Perjanjian Kerjasama Teknik</vt:lpstr>
      <vt:lpstr>Kesimpulan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2013-09-15T14:29:05Z</dcterms:created>
  <dcterms:modified xsi:type="dcterms:W3CDTF">2013-09-15T18:13:05Z</dcterms:modified>
</cp:coreProperties>
</file>